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5"/>
  </p:notesMasterIdLst>
  <p:handoutMasterIdLst>
    <p:handoutMasterId r:id="rId6"/>
  </p:handoutMasterIdLst>
  <p:sldIdLst>
    <p:sldId id="268" r:id="rId3"/>
    <p:sldId id="267" r:id="rId4"/>
  </p:sldIdLst>
  <p:sldSz cx="10058400" cy="77724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C"/>
    <a:srgbClr val="047733"/>
    <a:srgbClr val="5D2C90"/>
    <a:srgbClr val="00452E"/>
    <a:srgbClr val="1E3E71"/>
    <a:srgbClr val="354537"/>
    <a:srgbClr val="213024"/>
    <a:srgbClr val="652C91"/>
    <a:srgbClr val="123B60"/>
    <a:srgbClr val="005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0633" autoAdjust="0"/>
  </p:normalViewPr>
  <p:slideViewPr>
    <p:cSldViewPr snapToGrid="0" snapToObjects="1">
      <p:cViewPr varScale="1">
        <p:scale>
          <a:sx n="50" d="100"/>
          <a:sy n="50" d="100"/>
        </p:scale>
        <p:origin x="1968" y="4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4" d="100"/>
          <a:sy n="94" d="100"/>
        </p:scale>
        <p:origin x="1758" y="9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viewProps" Target="viewProps.xml" Id="rId8" /><Relationship Type="http://schemas.openxmlformats.org/officeDocument/2006/relationships/slide" Target="slides/slide1.xml" Id="rId3" /><Relationship Type="http://schemas.openxmlformats.org/officeDocument/2006/relationships/presProps" Target="presProps.xml" Id="rId7" /><Relationship Type="http://schemas.openxmlformats.org/officeDocument/2006/relationships/slideMaster" Target="slideMasters/slideMaster2.xml" Id="rId2" /><Relationship Type="http://schemas.openxmlformats.org/officeDocument/2006/relationships/slideMaster" Target="slideMasters/slideMaster1.xml" Id="rId1" /><Relationship Type="http://schemas.openxmlformats.org/officeDocument/2006/relationships/handoutMaster" Target="handoutMasters/handoutMaster1.xml" Id="rId6" /><Relationship Type="http://schemas.openxmlformats.org/officeDocument/2006/relationships/notesMaster" Target="notesMasters/notesMaster1.xml" Id="rId5" /><Relationship Type="http://schemas.openxmlformats.org/officeDocument/2006/relationships/tableStyles" Target="tableStyles.xml" Id="rId10" /><Relationship Type="http://schemas.openxmlformats.org/officeDocument/2006/relationships/slide" Target="slides/slide2.xml" Id="rId4" /><Relationship Type="http://schemas.openxmlformats.org/officeDocument/2006/relationships/theme" Target="theme/theme1.xml" Id="rId9"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1256DE1-0B4F-C64B-9182-C3A4ACEFB6CC}" type="datetimeFigureOut">
              <a:rPr lang="en-US" smtClean="0">
                <a:latin typeface="Arial" panose="020B0604020202020204" pitchFamily="34" charset="0"/>
              </a:rPr>
              <a:t>6/5/2023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Arial" panose="020B0604020202020204" pitchFamily="34" charset="0"/>
              </a:defRPr>
            </a:lvl1pPr>
          </a:lstStyle>
          <a:p>
            <a:fld id="{0BD83910-D037-459B-8E0D-6297AE3FB870}" type="datetimeFigureOut">
              <a:rPr lang="en-US" smtClean="0"/>
              <a:pPr/>
              <a:t>6/5/2023</a:t>
            </a:fld>
            <a:endParaRPr lang="en-US" dirty="0"/>
          </a:p>
        </p:txBody>
      </p:sp>
      <p:sp>
        <p:nvSpPr>
          <p:cNvPr id="4" name="Slide Image Placeholder 3"/>
          <p:cNvSpPr>
            <a:spLocks noGrp="1" noRot="1" noChangeAspect="1"/>
          </p:cNvSpPr>
          <p:nvPr>
            <p:ph type="sldImg" idx="2"/>
          </p:nvPr>
        </p:nvSpPr>
        <p:spPr>
          <a:xfrm>
            <a:off x="2947988" y="525463"/>
            <a:ext cx="340042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To save the document according to ADA Compliance standards: Click File &gt; Save As &gt; Rename and select PDF from the Drop-Down menu. If this file is saved to a PDF any other way, it will not be fully accessible for screen readers.</a:t>
            </a:r>
          </a:p>
        </p:txBody>
      </p:sp>
      <p:sp>
        <p:nvSpPr>
          <p:cNvPr id="4" name="Slide Number Placeholder 3"/>
          <p:cNvSpPr>
            <a:spLocks noGrp="1"/>
          </p:cNvSpPr>
          <p:nvPr>
            <p:ph type="sldNum" sz="quarter" idx="5"/>
          </p:nvPr>
        </p:nvSpPr>
        <p:spPr/>
        <p:txBody>
          <a:bodyPr/>
          <a:lstStyle/>
          <a:p>
            <a:fld id="{76D97A08-3820-4CD6-86BB-17C67C0D54B2}" type="slidenum">
              <a:rPr lang="en-US" smtClean="0"/>
              <a:pPr/>
              <a:t>1</a:t>
            </a:fld>
            <a:endParaRPr lang="en-US" dirty="0"/>
          </a:p>
        </p:txBody>
      </p:sp>
    </p:spTree>
    <p:extLst>
      <p:ext uri="{BB962C8B-B14F-4D97-AF65-F5344CB8AC3E}">
        <p14:creationId xmlns:p14="http://schemas.microsoft.com/office/powerpoint/2010/main" val="213162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To save the document according to ADA Compliance standards: Click File &gt; Save As &gt; Rename and select PDF from the Drop-Down menu. If this file is saved to a PDF any other way, it will not be fully accessible for screen readers.</a:t>
            </a:r>
          </a:p>
        </p:txBody>
      </p:sp>
      <p:sp>
        <p:nvSpPr>
          <p:cNvPr id="4" name="Slide Number Placeholder 3"/>
          <p:cNvSpPr>
            <a:spLocks noGrp="1"/>
          </p:cNvSpPr>
          <p:nvPr>
            <p:ph type="sldNum" sz="quarter" idx="5"/>
          </p:nvPr>
        </p:nvSpPr>
        <p:spPr/>
        <p:txBody>
          <a:bodyPr/>
          <a:lstStyle/>
          <a:p>
            <a:fld id="{76D97A08-3820-4CD6-86BB-17C67C0D54B2}" type="slidenum">
              <a:rPr lang="en-US" smtClean="0"/>
              <a:pPr/>
              <a:t>2</a:t>
            </a:fld>
            <a:endParaRPr lang="en-US" dirty="0"/>
          </a:p>
        </p:txBody>
      </p:sp>
    </p:spTree>
    <p:extLst>
      <p:ext uri="{BB962C8B-B14F-4D97-AF65-F5344CB8AC3E}">
        <p14:creationId xmlns:p14="http://schemas.microsoft.com/office/powerpoint/2010/main" val="25333336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3B4D1-2891-7991-C8EA-5D6A1E4B0C9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417C59D7-F3B6-D89A-DF37-6C70491DAC76}"/>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4C2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A0DC3C4-9D4C-8A8B-A88F-8E006224F9C3}"/>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C306D63B-BABF-11E3-2901-1DDD3B372E86}"/>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BCD2B1F0-35C9-2429-A731-FC92CF21AE33}"/>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6/5/2023</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C19EE5C3-EFC9-842F-E322-CAD58B30E9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98F56D87-EDBF-C843-9283-F755F18C7CFC}"/>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262D4E7A-E605-9395-21C8-08B3E8451B2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2331FCD4-293A-331D-5463-EB843D781AA3}"/>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B1587025-0D21-6EB6-7449-529EFA1C5510}"/>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DB5C78B4-3E48-215C-D2C0-666AFC46CB96}"/>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871AFF56-2D04-F97F-FCEC-69D33EAB3918}"/>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419435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6/5/2023</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6/5/2023</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7"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6/5/2023</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School Name Here">
            <a:extLst>
              <a:ext uri="{FF2B5EF4-FFF2-40B4-BE49-F238E27FC236}">
                <a16:creationId xmlns:a16="http://schemas.microsoft.com/office/drawing/2014/main" id="{D3659E6C-C8B9-E2C8-49C4-1010DEEB8A82}"/>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LEGGETT ISD</a:t>
            </a:r>
            <a:endParaRPr lang="en-US" dirty="0"/>
          </a:p>
        </p:txBody>
      </p:sp>
      <p:sp>
        <p:nvSpPr>
          <p:cNvPr id="12" name="Title 11">
            <a:extLst>
              <a:ext uri="{FF2B5EF4-FFF2-40B4-BE49-F238E27FC236}">
                <a16:creationId xmlns:a16="http://schemas.microsoft.com/office/drawing/2014/main" id="{16EC89B2-9443-8B10-5869-63115A38C118}"/>
              </a:ext>
            </a:extLst>
          </p:cNvPr>
          <p:cNvSpPr txBox="1">
            <a:spLocks noGrp="1"/>
          </p:cNvSpPr>
          <p:nvPr>
            <p:ph type="title" idx="4294967295"/>
          </p:nvPr>
        </p:nvSpPr>
        <p:spPr>
          <a:xfrm>
            <a:off x="8264506" y="52896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5A3626"/>
                  </a:solidFill>
                </a:ln>
                <a:solidFill>
                  <a:schemeClr val="bg1"/>
                </a:solidFill>
                <a:effectLst/>
                <a:uLnTx/>
                <a:uFillTx/>
                <a:latin typeface="Arial Black" panose="020B0604020202020204" pitchFamily="34" charset="0"/>
                <a:ea typeface="+mn-ea"/>
                <a:cs typeface="Arial Black" panose="020B0604020202020204" pitchFamily="34" charset="0"/>
              </a:rPr>
              <a:t>AUG</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3" name="TextBox 12">
            <a:extLst>
              <a:ext uri="{FF2B5EF4-FFF2-40B4-BE49-F238E27FC236}">
                <a16:creationId xmlns:a16="http://schemas.microsoft.com/office/drawing/2014/main" id="{A6BBE324-3911-8802-FC6A-0C1C88D6D67A}"/>
              </a:ext>
            </a:extLst>
          </p:cNvPr>
          <p:cNvSpPr txBox="1"/>
          <p:nvPr/>
        </p:nvSpPr>
        <p:spPr>
          <a:xfrm>
            <a:off x="8499846" y="3363235"/>
            <a:ext cx="1527463" cy="3711785"/>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Lunch</a:t>
            </a:r>
          </a:p>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Low Fat White Milk and  Fat Free Chocolate Milk are available daily.</a:t>
            </a:r>
          </a:p>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Additional Options available for grades 3-12</a:t>
            </a:r>
          </a:p>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Menu subject to change</a:t>
            </a:r>
          </a:p>
          <a:p>
            <a:pPr marL="0" marR="0" lvl="0" indent="0" algn="l" defTabSz="1005840" rtl="0" eaLnBrk="1" fontAlgn="auto" latinLnBrk="0" hangingPunct="1">
              <a:lnSpc>
                <a:spcPct val="100000"/>
              </a:lnSpc>
              <a:spcBef>
                <a:spcPts val="0"/>
              </a:spcBef>
              <a:spcAft>
                <a:spcPts val="0"/>
              </a:spcAft>
              <a:buClrTx/>
              <a:buSzTx/>
              <a:buFontTx/>
              <a:buNone/>
              <a:tabLst/>
              <a:defRPr/>
            </a:pPr>
            <a:endParaRPr lang="en-US" sz="1200" b="1"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descr="Menu">
            <a:extLst>
              <a:ext uri="{FF2B5EF4-FFF2-40B4-BE49-F238E27FC236}">
                <a16:creationId xmlns:a16="http://schemas.microsoft.com/office/drawing/2014/main" id="{899488E9-BB01-02BC-3C39-BFFA9C809C59}"/>
              </a:ext>
            </a:extLst>
          </p:cNvPr>
          <p:cNvGraphicFramePr>
            <a:graphicFrameLocks noGrp="1"/>
          </p:cNvGraphicFramePr>
          <p:nvPr>
            <p:extLst>
              <p:ext uri="{D42A27DB-BD31-4B8C-83A1-F6EECF244321}">
                <p14:modId xmlns:p14="http://schemas.microsoft.com/office/powerpoint/2010/main" val="1101942823"/>
              </p:ext>
            </p:extLst>
          </p:nvPr>
        </p:nvGraphicFramePr>
        <p:xfrm>
          <a:off x="67861" y="383054"/>
          <a:ext cx="8275257" cy="6415510"/>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355882">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27812">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63830">
                <a:tc>
                  <a:txBody>
                    <a:bodyPr/>
                    <a:lstStyle/>
                    <a:p>
                      <a:r>
                        <a:rPr lang="en-US" sz="1200" spc="0" dirty="0">
                          <a:latin typeface="+mn-lt"/>
                          <a:cs typeface="Arial" panose="020B0604020202020204" pitchFamily="34" charset="0"/>
                        </a:rPr>
                        <a:t>French Toast                7</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Sausage Biscuit             8</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Mini Waffles                 9</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Pancake on a Stick      10</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095790">
                <a:tc>
                  <a:txBody>
                    <a:bodyPr/>
                    <a:lstStyle/>
                    <a:p>
                      <a:r>
                        <a:rPr lang="en-US" sz="1200" spc="0" dirty="0">
                          <a:latin typeface="+mn-lt"/>
                          <a:cs typeface="Arial" panose="020B0604020202020204" pitchFamily="34" charset="0"/>
                        </a:rPr>
                        <a:t>Kolache                      14</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Breakfast Pizza           15</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Breakfast Bar &amp; Toast16</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Pancake Sandwich      17</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53236">
                <a:tc>
                  <a:txBody>
                    <a:bodyPr/>
                    <a:lstStyle/>
                    <a:p>
                      <a:r>
                        <a:rPr lang="en-US" sz="1200" spc="0" dirty="0">
                          <a:latin typeface="+mn-lt"/>
                          <a:cs typeface="Arial" panose="020B0604020202020204" pitchFamily="34" charset="0"/>
                        </a:rPr>
                        <a:t>Oatmeal &amp; Toast       21</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Mini Pancakes            22</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Mini Bagels                 23</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Breakfast Wrap           24</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137086">
                <a:tc>
                  <a:txBody>
                    <a:bodyPr/>
                    <a:lstStyle/>
                    <a:p>
                      <a:r>
                        <a:rPr lang="en-US" sz="1200" spc="0" dirty="0">
                          <a:latin typeface="+mn-lt"/>
                          <a:cs typeface="Arial" panose="020B0604020202020204" pitchFamily="34" charset="0"/>
                        </a:rPr>
                        <a:t>Fruit  Strudel             28</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English Muffin            29</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Mini </a:t>
                      </a:r>
                      <a:r>
                        <a:rPr lang="en-US" sz="1200" spc="0" dirty="0" err="1">
                          <a:latin typeface="+mn-lt"/>
                          <a:cs typeface="Arial" panose="020B0604020202020204" pitchFamily="34" charset="0"/>
                        </a:rPr>
                        <a:t>Cinnis</a:t>
                      </a:r>
                      <a:r>
                        <a:rPr lang="en-US" sz="1200" spc="0" dirty="0">
                          <a:latin typeface="+mn-lt"/>
                          <a:cs typeface="Arial" panose="020B0604020202020204" pitchFamily="34" charset="0"/>
                        </a:rPr>
                        <a:t>                  30</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Assorted Cereal          31</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Fruit &amp; Milk</a:t>
                      </a: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sz="1000">
                          <a:solidFill>
                            <a:srgbClr val="000000"/>
                          </a:solidFill>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3-12 Additional Options Available</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2F667ACA-9E10-A64F-6AC7-563621FEEF66}"/>
              </a:ext>
            </a:extLst>
          </p:cNvPr>
          <p:cNvSpPr>
            <a:spLocks noGrp="1"/>
          </p:cNvSpPr>
          <p:nvPr>
            <p:ph type="dt" sz="half" idx="2"/>
          </p:nvPr>
        </p:nvSpPr>
        <p:spPr/>
        <p:txBody>
          <a:bodyPr/>
          <a:lstStyle/>
          <a:p>
            <a:pPr algn="r"/>
            <a:r>
              <a:rPr lang="en-US" dirty="0"/>
              <a:t>Updated 8/1/2023</a:t>
            </a:r>
          </a:p>
          <a:p>
            <a:pPr algn="r"/>
            <a:r>
              <a:rPr lang="en-US" dirty="0" err="1"/>
              <a:t>www.SquareMeals.org</a:t>
            </a:r>
            <a:endParaRPr lang="en-US" dirty="0"/>
          </a:p>
        </p:txBody>
      </p:sp>
    </p:spTree>
    <p:extLst>
      <p:ext uri="{BB962C8B-B14F-4D97-AF65-F5344CB8AC3E}">
        <p14:creationId xmlns:p14="http://schemas.microsoft.com/office/powerpoint/2010/main" val="233396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School Name Here">
            <a:extLst>
              <a:ext uri="{FF2B5EF4-FFF2-40B4-BE49-F238E27FC236}">
                <a16:creationId xmlns:a16="http://schemas.microsoft.com/office/drawing/2014/main" id="{D3659E6C-C8B9-E2C8-49C4-1010DEEB8A82}"/>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LEGGETT ISD</a:t>
            </a:r>
            <a:endParaRPr lang="en-US" dirty="0"/>
          </a:p>
        </p:txBody>
      </p:sp>
      <p:sp>
        <p:nvSpPr>
          <p:cNvPr id="12" name="Title 11">
            <a:extLst>
              <a:ext uri="{FF2B5EF4-FFF2-40B4-BE49-F238E27FC236}">
                <a16:creationId xmlns:a16="http://schemas.microsoft.com/office/drawing/2014/main" id="{16EC89B2-9443-8B10-5869-63115A38C118}"/>
              </a:ext>
            </a:extLst>
          </p:cNvPr>
          <p:cNvSpPr txBox="1">
            <a:spLocks noGrp="1"/>
          </p:cNvSpPr>
          <p:nvPr>
            <p:ph type="title" idx="4294967295"/>
          </p:nvPr>
        </p:nvSpPr>
        <p:spPr>
          <a:xfrm>
            <a:off x="8264506" y="52896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5A3626"/>
                  </a:solidFill>
                </a:ln>
                <a:solidFill>
                  <a:schemeClr val="bg1"/>
                </a:solidFill>
                <a:effectLst/>
                <a:uLnTx/>
                <a:uFillTx/>
                <a:latin typeface="Arial Black" panose="020B0604020202020204" pitchFamily="34" charset="0"/>
                <a:ea typeface="+mn-ea"/>
                <a:cs typeface="Arial Black" panose="020B0604020202020204" pitchFamily="34" charset="0"/>
              </a:rPr>
              <a:t>AUG</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3" name="TextBox 12">
            <a:extLst>
              <a:ext uri="{FF2B5EF4-FFF2-40B4-BE49-F238E27FC236}">
                <a16:creationId xmlns:a16="http://schemas.microsoft.com/office/drawing/2014/main" id="{A6BBE324-3911-8802-FC6A-0C1C88D6D67A}"/>
              </a:ext>
            </a:extLst>
          </p:cNvPr>
          <p:cNvSpPr txBox="1"/>
          <p:nvPr/>
        </p:nvSpPr>
        <p:spPr>
          <a:xfrm>
            <a:off x="8499846" y="3363235"/>
            <a:ext cx="1527463" cy="3203954"/>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Breakfast</a:t>
            </a:r>
          </a:p>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Low Fat White Milk and Fat Free Chocolate Milk are available daily.  Assorted Juice available daily.</a:t>
            </a:r>
          </a:p>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MENU IS SUBJECT TO CHANGE</a:t>
            </a:r>
          </a:p>
          <a:p>
            <a:pPr marL="0" marR="0" lvl="0" indent="0" algn="l" defTabSz="1005840" rtl="0" eaLnBrk="1" fontAlgn="auto" latinLnBrk="0" hangingPunct="1">
              <a:lnSpc>
                <a:spcPct val="100000"/>
              </a:lnSpc>
              <a:spcBef>
                <a:spcPts val="0"/>
              </a:spcBef>
              <a:spcAft>
                <a:spcPts val="0"/>
              </a:spcAft>
              <a:buClrTx/>
              <a:buSzTx/>
              <a:buFontTx/>
              <a:buNone/>
              <a:tabLst/>
              <a:defRPr/>
            </a:pPr>
            <a:endParaRPr lang="en-US" sz="1050" b="1"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descr="Menu">
            <a:extLst>
              <a:ext uri="{FF2B5EF4-FFF2-40B4-BE49-F238E27FC236}">
                <a16:creationId xmlns:a16="http://schemas.microsoft.com/office/drawing/2014/main" id="{899488E9-BB01-02BC-3C39-BFFA9C809C59}"/>
              </a:ext>
            </a:extLst>
          </p:cNvPr>
          <p:cNvGraphicFramePr>
            <a:graphicFrameLocks noGrp="1"/>
          </p:cNvGraphicFramePr>
          <p:nvPr>
            <p:extLst>
              <p:ext uri="{D42A27DB-BD31-4B8C-83A1-F6EECF244321}">
                <p14:modId xmlns:p14="http://schemas.microsoft.com/office/powerpoint/2010/main" val="1978964252"/>
              </p:ext>
            </p:extLst>
          </p:nvPr>
        </p:nvGraphicFramePr>
        <p:xfrm>
          <a:off x="67861" y="353687"/>
          <a:ext cx="8275257" cy="6713679"/>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323667">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237369">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192041">
                <a:tc>
                  <a:txBody>
                    <a:bodyPr/>
                    <a:lstStyle/>
                    <a:p>
                      <a:r>
                        <a:rPr lang="en-US" sz="1200" spc="0" dirty="0">
                          <a:latin typeface="+mn-lt"/>
                          <a:cs typeface="Arial" panose="020B0604020202020204" pitchFamily="34" charset="0"/>
                        </a:rPr>
                        <a:t>Spaghetti                      7</a:t>
                      </a:r>
                    </a:p>
                    <a:p>
                      <a:r>
                        <a:rPr lang="en-US" sz="1200" spc="0" dirty="0">
                          <a:latin typeface="+mn-lt"/>
                          <a:cs typeface="Arial" panose="020B0604020202020204" pitchFamily="34" charset="0"/>
                        </a:rPr>
                        <a:t>Breadstick</a:t>
                      </a:r>
                    </a:p>
                    <a:p>
                      <a:r>
                        <a:rPr lang="en-US" sz="1200" spc="0" dirty="0">
                          <a:latin typeface="+mn-lt"/>
                          <a:cs typeface="Arial" panose="020B0604020202020204" pitchFamily="34" charset="0"/>
                        </a:rPr>
                        <a:t>Green Beans</a:t>
                      </a:r>
                    </a:p>
                    <a:p>
                      <a:r>
                        <a:rPr lang="en-US" sz="1200" spc="0" dirty="0">
                          <a:latin typeface="+mn-lt"/>
                          <a:cs typeface="Arial" panose="020B0604020202020204" pitchFamily="34" charset="0"/>
                        </a:rPr>
                        <a:t>Fruit &amp;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Pizza                               8</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Marinara</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Corn</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Spinach Salad </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Hamburgers                  9</a:t>
                      </a:r>
                    </a:p>
                    <a:p>
                      <a:r>
                        <a:rPr lang="en-US" sz="1200" spc="0" dirty="0">
                          <a:latin typeface="+mn-lt"/>
                          <a:cs typeface="Arial" panose="020B0604020202020204" pitchFamily="34" charset="0"/>
                        </a:rPr>
                        <a:t>Fries</a:t>
                      </a:r>
                    </a:p>
                    <a:p>
                      <a:r>
                        <a:rPr lang="en-US" sz="1200" spc="0" dirty="0">
                          <a:latin typeface="+mn-lt"/>
                          <a:cs typeface="Arial" panose="020B0604020202020204" pitchFamily="34" charset="0"/>
                        </a:rPr>
                        <a:t>Lettuce/Tomato Stack</a:t>
                      </a:r>
                    </a:p>
                    <a:p>
                      <a:r>
                        <a:rPr lang="en-US" sz="1200" spc="0" dirty="0">
                          <a:latin typeface="+mn-lt"/>
                          <a:cs typeface="Arial" panose="020B0604020202020204" pitchFamily="34" charset="0"/>
                        </a:rPr>
                        <a:t>Cookie</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Crispitos                       10</a:t>
                      </a:r>
                    </a:p>
                    <a:p>
                      <a:r>
                        <a:rPr lang="en-US" sz="1200" spc="0" dirty="0">
                          <a:latin typeface="+mn-lt"/>
                          <a:cs typeface="Arial" panose="020B0604020202020204" pitchFamily="34" charset="0"/>
                        </a:rPr>
                        <a:t>Refried Beans</a:t>
                      </a:r>
                    </a:p>
                    <a:p>
                      <a:r>
                        <a:rPr lang="en-US" sz="1200" spc="0" dirty="0">
                          <a:latin typeface="+mn-lt"/>
                          <a:cs typeface="Arial" panose="020B0604020202020204" pitchFamily="34" charset="0"/>
                        </a:rPr>
                        <a:t>Salsa</a:t>
                      </a:r>
                    </a:p>
                    <a:p>
                      <a:r>
                        <a:rPr lang="en-US" sz="1200" spc="0" dirty="0">
                          <a:latin typeface="+mn-lt"/>
                          <a:cs typeface="Arial" panose="020B0604020202020204" pitchFamily="34" charset="0"/>
                        </a:rPr>
                        <a:t>Salad</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192041">
                <a:tc>
                  <a:txBody>
                    <a:bodyPr/>
                    <a:lstStyle/>
                    <a:p>
                      <a:r>
                        <a:rPr lang="en-US" sz="1200" spc="0" dirty="0">
                          <a:latin typeface="+mn-lt"/>
                          <a:cs typeface="Arial" panose="020B0604020202020204" pitchFamily="34" charset="0"/>
                        </a:rPr>
                        <a:t>Corn Dogs                 14</a:t>
                      </a:r>
                    </a:p>
                    <a:p>
                      <a:r>
                        <a:rPr lang="en-US" sz="1200" spc="0" dirty="0">
                          <a:latin typeface="+mn-lt"/>
                          <a:cs typeface="Arial" panose="020B0604020202020204" pitchFamily="34" charset="0"/>
                        </a:rPr>
                        <a:t>Tots</a:t>
                      </a:r>
                    </a:p>
                    <a:p>
                      <a:r>
                        <a:rPr lang="en-US" sz="1200" spc="0" dirty="0">
                          <a:latin typeface="+mn-lt"/>
                          <a:cs typeface="Arial" panose="020B0604020202020204" pitchFamily="34" charset="0"/>
                        </a:rPr>
                        <a:t>Baked Beans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Chicken &amp; Rice           15</a:t>
                      </a:r>
                    </a:p>
                    <a:p>
                      <a:r>
                        <a:rPr lang="en-US" sz="1200" spc="0" dirty="0">
                          <a:latin typeface="+mn-lt"/>
                          <a:cs typeface="Arial" panose="020B0604020202020204" pitchFamily="34" charset="0"/>
                        </a:rPr>
                        <a:t>Roll</a:t>
                      </a:r>
                    </a:p>
                    <a:p>
                      <a:r>
                        <a:rPr lang="en-US" sz="1200" spc="0" dirty="0">
                          <a:latin typeface="+mn-lt"/>
                          <a:cs typeface="Arial" panose="020B0604020202020204" pitchFamily="34" charset="0"/>
                        </a:rPr>
                        <a:t>Broccoli </a:t>
                      </a:r>
                    </a:p>
                    <a:p>
                      <a:r>
                        <a:rPr lang="en-US" sz="1200" spc="0" dirty="0">
                          <a:latin typeface="+mn-lt"/>
                          <a:cs typeface="Arial" panose="020B0604020202020204" pitchFamily="34" charset="0"/>
                        </a:rPr>
                        <a:t>Salad</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Tator Tot Casserole    16</a:t>
                      </a:r>
                    </a:p>
                    <a:p>
                      <a:r>
                        <a:rPr lang="en-US" sz="1200" spc="0" dirty="0">
                          <a:latin typeface="+mn-lt"/>
                          <a:cs typeface="Arial" panose="020B0604020202020204" pitchFamily="34" charset="0"/>
                        </a:rPr>
                        <a:t>Roll</a:t>
                      </a:r>
                    </a:p>
                    <a:p>
                      <a:r>
                        <a:rPr lang="en-US" sz="1200" spc="0" dirty="0">
                          <a:latin typeface="+mn-lt"/>
                          <a:cs typeface="Arial" panose="020B0604020202020204" pitchFamily="34" charset="0"/>
                        </a:rPr>
                        <a:t>Green Beans</a:t>
                      </a:r>
                    </a:p>
                    <a:p>
                      <a:r>
                        <a:rPr lang="en-US" sz="1200" spc="0" dirty="0">
                          <a:latin typeface="+mn-lt"/>
                          <a:cs typeface="Arial" panose="020B0604020202020204" pitchFamily="34" charset="0"/>
                        </a:rPr>
                        <a:t>Cherry Tomatoes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Burritos                        17</a:t>
                      </a:r>
                    </a:p>
                    <a:p>
                      <a:r>
                        <a:rPr lang="en-US" sz="1200" spc="0" dirty="0">
                          <a:latin typeface="+mn-lt"/>
                          <a:cs typeface="Arial" panose="020B0604020202020204" pitchFamily="34" charset="0"/>
                        </a:rPr>
                        <a:t>Pinto Beans </a:t>
                      </a:r>
                    </a:p>
                    <a:p>
                      <a:r>
                        <a:rPr lang="en-US" sz="1200" spc="0" dirty="0">
                          <a:latin typeface="+mn-lt"/>
                          <a:cs typeface="Arial" panose="020B0604020202020204" pitchFamily="34" charset="0"/>
                        </a:rPr>
                        <a:t>Salsa</a:t>
                      </a:r>
                    </a:p>
                    <a:p>
                      <a:r>
                        <a:rPr lang="en-US" sz="1200" spc="0" dirty="0">
                          <a:latin typeface="+mn-lt"/>
                          <a:cs typeface="Arial" panose="020B0604020202020204" pitchFamily="34" charset="0"/>
                        </a:rPr>
                        <a:t>Salad</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192041">
                <a:tc>
                  <a:txBody>
                    <a:bodyPr/>
                    <a:lstStyle/>
                    <a:p>
                      <a:r>
                        <a:rPr lang="en-US" sz="1200" spc="0" dirty="0">
                          <a:latin typeface="+mn-lt"/>
                          <a:cs typeface="Arial" panose="020B0604020202020204" pitchFamily="34" charset="0"/>
                        </a:rPr>
                        <a:t>Turkey &amp; Cheese       21</a:t>
                      </a:r>
                    </a:p>
                    <a:p>
                      <a:r>
                        <a:rPr lang="en-US" sz="1200" spc="0" dirty="0">
                          <a:latin typeface="+mn-lt"/>
                          <a:cs typeface="Arial" panose="020B0604020202020204" pitchFamily="34" charset="0"/>
                        </a:rPr>
                        <a:t>Sub Sandwiches</a:t>
                      </a:r>
                    </a:p>
                    <a:p>
                      <a:r>
                        <a:rPr lang="en-US" sz="1200" spc="0" dirty="0">
                          <a:latin typeface="+mn-lt"/>
                          <a:cs typeface="Arial" panose="020B0604020202020204" pitchFamily="34" charset="0"/>
                        </a:rPr>
                        <a:t>Chips</a:t>
                      </a:r>
                    </a:p>
                    <a:p>
                      <a:r>
                        <a:rPr lang="en-US" sz="1200" spc="0" dirty="0">
                          <a:latin typeface="+mn-lt"/>
                          <a:cs typeface="Arial" panose="020B0604020202020204" pitchFamily="34" charset="0"/>
                        </a:rPr>
                        <a:t>Carrot Sticks</a:t>
                      </a:r>
                    </a:p>
                    <a:p>
                      <a:r>
                        <a:rPr lang="en-US" sz="1200" spc="0" dirty="0">
                          <a:latin typeface="+mn-lt"/>
                          <a:cs typeface="Arial" panose="020B0604020202020204" pitchFamily="34" charset="0"/>
                        </a:rPr>
                        <a:t>Lettuce/Tomato Stack</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Orange Chicken          22</a:t>
                      </a:r>
                    </a:p>
                    <a:p>
                      <a:r>
                        <a:rPr lang="en-US" sz="1200" spc="0" dirty="0">
                          <a:latin typeface="+mn-lt"/>
                          <a:cs typeface="Arial" panose="020B0604020202020204" pitchFamily="34" charset="0"/>
                        </a:rPr>
                        <a:t>Fried Rice </a:t>
                      </a:r>
                      <a:r>
                        <a:rPr lang="en-US" sz="1200" spc="0">
                          <a:latin typeface="+mn-lt"/>
                          <a:cs typeface="Arial" panose="020B0604020202020204" pitchFamily="34" charset="0"/>
                        </a:rPr>
                        <a:t>&amp; Eggroll</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Broccoli</a:t>
                      </a:r>
                    </a:p>
                    <a:p>
                      <a:r>
                        <a:rPr lang="en-US" sz="1200" spc="0" dirty="0">
                          <a:latin typeface="+mn-lt"/>
                          <a:cs typeface="Arial" panose="020B0604020202020204" pitchFamily="34" charset="0"/>
                        </a:rPr>
                        <a:t>Fortune Cookie</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Beef Stroganoff          23</a:t>
                      </a:r>
                    </a:p>
                    <a:p>
                      <a:r>
                        <a:rPr lang="en-US" sz="1200" spc="0" dirty="0">
                          <a:latin typeface="+mn-lt"/>
                          <a:cs typeface="Arial" panose="020B0604020202020204" pitchFamily="34" charset="0"/>
                        </a:rPr>
                        <a:t>Roll</a:t>
                      </a:r>
                    </a:p>
                    <a:p>
                      <a:r>
                        <a:rPr lang="en-US" sz="1200" spc="0" dirty="0">
                          <a:latin typeface="+mn-lt"/>
                          <a:cs typeface="Arial" panose="020B0604020202020204" pitchFamily="34" charset="0"/>
                        </a:rPr>
                        <a:t>Sweet Peas</a:t>
                      </a:r>
                    </a:p>
                    <a:p>
                      <a:r>
                        <a:rPr lang="en-US" sz="1200" spc="0" dirty="0">
                          <a:latin typeface="+mn-lt"/>
                          <a:cs typeface="Arial" panose="020B0604020202020204" pitchFamily="34" charset="0"/>
                        </a:rPr>
                        <a:t>Salad</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Crispitos                      24</a:t>
                      </a:r>
                    </a:p>
                    <a:p>
                      <a:r>
                        <a:rPr lang="en-US" sz="1200" spc="0" dirty="0">
                          <a:latin typeface="+mn-lt"/>
                          <a:cs typeface="Arial" panose="020B0604020202020204" pitchFamily="34" charset="0"/>
                        </a:rPr>
                        <a:t>Refried Beans</a:t>
                      </a:r>
                    </a:p>
                    <a:p>
                      <a:r>
                        <a:rPr lang="en-US" sz="1200" spc="0" dirty="0">
                          <a:latin typeface="+mn-lt"/>
                          <a:cs typeface="Arial" panose="020B0604020202020204" pitchFamily="34" charset="0"/>
                        </a:rPr>
                        <a:t>Salsa</a:t>
                      </a:r>
                    </a:p>
                    <a:p>
                      <a:r>
                        <a:rPr lang="en-US" sz="1200" spc="0" dirty="0">
                          <a:latin typeface="+mn-lt"/>
                          <a:cs typeface="Arial" panose="020B0604020202020204" pitchFamily="34" charset="0"/>
                        </a:rPr>
                        <a:t>Salad</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507814">
                <a:tc>
                  <a:txBody>
                    <a:bodyPr/>
                    <a:lstStyle/>
                    <a:p>
                      <a:r>
                        <a:rPr lang="en-US" sz="1200" spc="0" dirty="0">
                          <a:latin typeface="+mn-lt"/>
                          <a:cs typeface="Arial" panose="020B0604020202020204" pitchFamily="34" charset="0"/>
                        </a:rPr>
                        <a:t>Pulled Pork                28 Sandwich</a:t>
                      </a:r>
                    </a:p>
                    <a:p>
                      <a:r>
                        <a:rPr lang="en-US" sz="1200" spc="0" dirty="0">
                          <a:latin typeface="+mn-lt"/>
                          <a:cs typeface="Arial" panose="020B0604020202020204" pitchFamily="34" charset="0"/>
                        </a:rPr>
                        <a:t>Baked Beans</a:t>
                      </a:r>
                    </a:p>
                    <a:p>
                      <a:r>
                        <a:rPr lang="en-US" sz="1200" spc="0" dirty="0">
                          <a:latin typeface="+mn-lt"/>
                          <a:cs typeface="Arial" panose="020B0604020202020204" pitchFamily="34" charset="0"/>
                        </a:rPr>
                        <a:t>Chips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Popcorn Chicken        29</a:t>
                      </a:r>
                    </a:p>
                    <a:p>
                      <a:r>
                        <a:rPr lang="en-US" sz="1200" spc="0" dirty="0">
                          <a:latin typeface="+mn-lt"/>
                          <a:cs typeface="Arial" panose="020B0604020202020204" pitchFamily="34" charset="0"/>
                        </a:rPr>
                        <a:t>Roll</a:t>
                      </a:r>
                    </a:p>
                    <a:p>
                      <a:r>
                        <a:rPr lang="en-US" sz="1200" spc="0" dirty="0">
                          <a:latin typeface="+mn-lt"/>
                          <a:cs typeface="Arial" panose="020B0604020202020204" pitchFamily="34" charset="0"/>
                        </a:rPr>
                        <a:t>Mashed Potatoes</a:t>
                      </a:r>
                    </a:p>
                    <a:p>
                      <a:r>
                        <a:rPr lang="en-US" sz="1200" spc="0" dirty="0">
                          <a:latin typeface="+mn-lt"/>
                          <a:cs typeface="Arial" panose="020B0604020202020204" pitchFamily="34" charset="0"/>
                        </a:rPr>
                        <a:t>Broccoli W/Cheese</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Chili Dogs                    30</a:t>
                      </a:r>
                    </a:p>
                    <a:p>
                      <a:r>
                        <a:rPr lang="en-US" sz="1200" spc="0" dirty="0">
                          <a:latin typeface="+mn-lt"/>
                          <a:cs typeface="Arial" panose="020B0604020202020204" pitchFamily="34" charset="0"/>
                        </a:rPr>
                        <a:t>Tots</a:t>
                      </a:r>
                    </a:p>
                    <a:p>
                      <a:r>
                        <a:rPr lang="en-US" sz="1200" spc="0" dirty="0">
                          <a:latin typeface="+mn-lt"/>
                          <a:cs typeface="Arial" panose="020B0604020202020204" pitchFamily="34" charset="0"/>
                        </a:rPr>
                        <a:t>Carrot/Celery Sticks</a:t>
                      </a:r>
                    </a:p>
                    <a:p>
                      <a:r>
                        <a:rPr lang="en-US" sz="1200" spc="0" dirty="0" err="1">
                          <a:latin typeface="+mn-lt"/>
                          <a:cs typeface="Arial" panose="020B0604020202020204" pitchFamily="34" charset="0"/>
                        </a:rPr>
                        <a:t>Jello</a:t>
                      </a:r>
                      <a:r>
                        <a:rPr lang="en-US" sz="1200" spc="0">
                          <a:latin typeface="+mn-lt"/>
                          <a:cs typeface="Arial" panose="020B0604020202020204" pitchFamily="34" charset="0"/>
                        </a:rPr>
                        <a:t> Cup</a:t>
                      </a:r>
                      <a:endParaRPr lang="en-US" sz="1200" spc="0" dirty="0">
                        <a:latin typeface="+mn-lt"/>
                        <a:cs typeface="Arial" panose="020B0604020202020204" pitchFamily="34" charset="0"/>
                      </a:endParaRP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Nachos                        31</a:t>
                      </a:r>
                    </a:p>
                    <a:p>
                      <a:r>
                        <a:rPr lang="en-US" sz="1200" spc="0" dirty="0">
                          <a:latin typeface="+mn-lt"/>
                          <a:cs typeface="Arial" panose="020B0604020202020204" pitchFamily="34" charset="0"/>
                        </a:rPr>
                        <a:t>Pinto Beans </a:t>
                      </a:r>
                    </a:p>
                    <a:p>
                      <a:r>
                        <a:rPr lang="en-US" sz="1200" spc="0" dirty="0">
                          <a:latin typeface="+mn-lt"/>
                          <a:cs typeface="Arial" panose="020B0604020202020204" pitchFamily="34" charset="0"/>
                        </a:rPr>
                        <a:t>Salsa</a:t>
                      </a:r>
                    </a:p>
                    <a:p>
                      <a:r>
                        <a:rPr lang="en-US" sz="1200" spc="0" dirty="0">
                          <a:latin typeface="+mn-lt"/>
                          <a:cs typeface="Arial" panose="020B0604020202020204" pitchFamily="34" charset="0"/>
                        </a:rPr>
                        <a:t>Salad</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&amp;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2F667ACA-9E10-A64F-6AC7-563621FEEF66}"/>
              </a:ext>
            </a:extLst>
          </p:cNvPr>
          <p:cNvSpPr>
            <a:spLocks noGrp="1"/>
          </p:cNvSpPr>
          <p:nvPr>
            <p:ph type="dt" sz="half" idx="2"/>
          </p:nvPr>
        </p:nvSpPr>
        <p:spPr/>
        <p:txBody>
          <a:bodyPr/>
          <a:lstStyle/>
          <a:p>
            <a:pPr algn="r"/>
            <a:r>
              <a:rPr lang="en-US" dirty="0"/>
              <a:t>Updated 8/1/2023</a:t>
            </a:r>
          </a:p>
          <a:p>
            <a:pPr algn="r"/>
            <a:r>
              <a:rPr lang="en-US" dirty="0" err="1"/>
              <a:t>www.SquareMeals.org</a:t>
            </a:r>
            <a:endParaRPr lang="en-US" dirty="0"/>
          </a:p>
        </p:txBody>
      </p:sp>
    </p:spTree>
    <p:extLst>
      <p:ext uri="{BB962C8B-B14F-4D97-AF65-F5344CB8AC3E}">
        <p14:creationId xmlns:p14="http://schemas.microsoft.com/office/powerpoint/2010/main" val="1362023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2279</TotalTime>
  <Words>549</Words>
  <Application>Microsoft Office PowerPoint</Application>
  <PresentationFormat>Custom</PresentationFormat>
  <Paragraphs>189</Paragraphs>
  <Slides>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Arial Black</vt:lpstr>
      <vt:lpstr>Calibri</vt:lpstr>
      <vt:lpstr>Rockwell</vt:lpstr>
      <vt:lpstr>Office Theme</vt:lpstr>
      <vt:lpstr>Custom Design</vt:lpstr>
      <vt:lpstr>AUG MENU 2023</vt:lpstr>
      <vt:lpstr>AUG MENU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Jessica Martinez</cp:lastModifiedBy>
  <cp:revision>202</cp:revision>
  <cp:lastPrinted>2023-05-25T15:14:00Z</cp:lastPrinted>
  <dcterms:created xsi:type="dcterms:W3CDTF">2018-01-29T19:14:57Z</dcterms:created>
  <dcterms:modified xsi:type="dcterms:W3CDTF">2023-06-05T18:11:59Z</dcterms:modified>
</cp:coreProperties>
</file>